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33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36" Type="http://schemas.openxmlformats.org/officeDocument/2006/relationships/tableStyles" Target="tableStyles.xml"/>  <Relationship Id="rId35" Type="http://schemas.openxmlformats.org/officeDocument/2006/relationships/theme" Target="theme/theme1.xml"/>  <Relationship Id="rId34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2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3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210403"/>
            <a:ext cx="12185650" cy="64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230630"/>
            <a:ext cx="12185650" cy="63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208737"/>
            <a:ext cx="12185650" cy="643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218257"/>
            <a:ext cx="12185650" cy="64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532418"/>
            <a:ext cx="12185650" cy="57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